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FF00"/>
    <a:srgbClr val="00330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03F7-D18E-484D-A3B9-3954C0ADDDF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3879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F4D50-65E0-467A-914F-DD8AA4233B1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959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DA14-EC1B-430D-B71F-B6A2E248E62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12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53DD-FC0A-49C8-A238-36EC553B00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80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73119-B810-49A7-804C-0FFD4659E1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67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7B83-8BDF-4EA5-86F8-F29F65A310C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185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3C94-8945-4CA9-AD8A-7A10F7560C0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657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FF867-EC22-4880-822B-10276C9E7C6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654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83FF5-D93E-462F-A148-8B6F8CE1771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02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7136-1B4D-4F13-9C37-C7B673A0798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193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4380F-87F6-4105-BA4F-3ECD1CCAB75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63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9D8A0C-F817-49CA-A3A3-EB3B04009C6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12" Type="http://schemas.openxmlformats.org/officeDocument/2006/relationships/slide" Target="slide12.xml"/><Relationship Id="rId2" Type="http://schemas.openxmlformats.org/officeDocument/2006/relationships/slide" Target="slide1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1.xml"/><Relationship Id="rId5" Type="http://schemas.openxmlformats.org/officeDocument/2006/relationships/slide" Target="slide8.xml"/><Relationship Id="rId1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slide" Target="slide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3350" y="620713"/>
            <a:ext cx="51117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sz="5500" b="1">
                <a:solidFill>
                  <a:srgbClr val="00FF00"/>
                </a:solidFill>
                <a:latin typeface="DFKai-SB" pitchFamily="65" charset="-120"/>
              </a:rPr>
              <a:t>F Y Z I K A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69963" y="3070225"/>
            <a:ext cx="63293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k-SK" altLang="sk-SK" b="1" i="1">
                <a:solidFill>
                  <a:srgbClr val="00FF00"/>
                </a:solidFill>
                <a:latin typeface="DFKai-SB" pitchFamily="65" charset="-120"/>
              </a:rPr>
              <a:t>Elektrická energia,</a:t>
            </a:r>
          </a:p>
          <a:p>
            <a:pPr>
              <a:lnSpc>
                <a:spcPct val="90000"/>
              </a:lnSpc>
            </a:pPr>
            <a:r>
              <a:rPr lang="sk-SK" altLang="sk-SK" b="1" i="1">
                <a:solidFill>
                  <a:srgbClr val="00FF00"/>
                </a:solidFill>
                <a:latin typeface="DFKai-SB" pitchFamily="65" charset="-120"/>
              </a:rPr>
              <a:t>elektrické javy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5976938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16865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can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75297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000" b="1">
                <a:solidFill>
                  <a:srgbClr val="660066"/>
                </a:solidFill>
              </a:rPr>
              <a:t>B a t é r i a</a:t>
            </a:r>
            <a:r>
              <a:rPr lang="sk-SK" altLang="sk-SK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can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5113337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35150" y="404813"/>
            <a:ext cx="4908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Sériové zapojenie</a:t>
            </a:r>
            <a:endParaRPr lang="sk-SK" altLang="sk-SK" sz="44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4465637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08175" y="549275"/>
            <a:ext cx="5375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Paralelné zapojenie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6264275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84438" y="476250"/>
            <a:ext cx="347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Ampérmeter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61214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39975" y="404813"/>
            <a:ext cx="3346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68538" y="401638"/>
            <a:ext cx="3906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6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o d i č e</a:t>
            </a:r>
            <a:r>
              <a:rPr lang="sk-SK" altLang="sk-SK" sz="4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8437" name="Picture 5" descr="k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2447925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79613" y="1989138"/>
            <a:ext cx="1063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3300"/>
                </a:solidFill>
              </a:rPr>
              <a:t>meď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3141663"/>
            <a:ext cx="1243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3300"/>
                </a:solidFill>
              </a:rPr>
              <a:t>hliník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08175" y="4149725"/>
            <a:ext cx="1039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3300"/>
                </a:solidFill>
              </a:rPr>
              <a:t>oceľ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71550" y="5084763"/>
            <a:ext cx="1039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3300"/>
                </a:solidFill>
              </a:rPr>
              <a:t>tuha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51050" y="620713"/>
            <a:ext cx="4565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e v o d i č e</a:t>
            </a:r>
          </a:p>
        </p:txBody>
      </p:sp>
      <p:pic>
        <p:nvPicPr>
          <p:cNvPr id="19462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2184_guma-pre-sedlo-zdviha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4159250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PlastNadoba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3177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1188" y="4508500"/>
            <a:ext cx="126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chemeClr val="accent1"/>
                </a:solidFill>
              </a:rPr>
              <a:t>guma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508625" y="5876925"/>
            <a:ext cx="1289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chemeClr val="accent1"/>
                </a:solidFill>
              </a:rPr>
              <a:t>drevo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380288" y="765175"/>
            <a:ext cx="1355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chemeClr val="accent1"/>
                </a:solidFill>
              </a:rPr>
              <a:t>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5650" y="404813"/>
            <a:ext cx="5899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o n o č l á n o k</a:t>
            </a:r>
          </a:p>
        </p:txBody>
      </p:sp>
      <p:pic>
        <p:nvPicPr>
          <p:cNvPr id="20485" name="Picture 5" descr="tuzkova-bateria-aa-duracell-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53403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476250"/>
            <a:ext cx="8054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Energia elektrického prúdu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5013" y="1474788"/>
            <a:ext cx="3851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FF00"/>
                </a:solidFill>
              </a:rPr>
              <a:t>Môže sa meniť na :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2090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6000">
                <a:solidFill>
                  <a:srgbClr val="669900"/>
                </a:solidFill>
              </a:rPr>
              <a:t>Teplo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87675" y="4797425"/>
            <a:ext cx="2301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6000">
                <a:solidFill>
                  <a:srgbClr val="669900"/>
                </a:solidFill>
              </a:rPr>
              <a:t>Svetlo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59338" y="2565400"/>
            <a:ext cx="2344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6000">
                <a:solidFill>
                  <a:srgbClr val="669900"/>
                </a:solidFill>
              </a:rPr>
              <a:t>Pohyb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47813" y="692150"/>
            <a:ext cx="5137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Elektrický prúd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2133600"/>
            <a:ext cx="589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600" b="1">
                <a:solidFill>
                  <a:srgbClr val="00FF00"/>
                </a:solidFill>
              </a:rPr>
              <a:t>Prístroj na meranie prúdu: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79388" y="4033838"/>
            <a:ext cx="3484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000" b="1">
                <a:solidFill>
                  <a:srgbClr val="00FF00"/>
                </a:solidFill>
              </a:rPr>
              <a:t>Jednotkou je: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00788" y="2133600"/>
            <a:ext cx="2509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669900"/>
                </a:solidFill>
              </a:rPr>
              <a:t>ampérmeter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79838" y="4149725"/>
            <a:ext cx="2417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669900"/>
                </a:solidFill>
              </a:rPr>
              <a:t>1 ampér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73238"/>
            <a:ext cx="8229600" cy="1439862"/>
          </a:xfrm>
        </p:spPr>
        <p:txBody>
          <a:bodyPr/>
          <a:lstStyle/>
          <a:p>
            <a:r>
              <a:rPr lang="sk-SK" altLang="sk-SK" sz="9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OPAKOVANIE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8175" y="476250"/>
            <a:ext cx="5376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Elektrické napätie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293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FF00"/>
                </a:solidFill>
              </a:rPr>
              <a:t>Jednotkou je 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564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200" b="1">
                <a:solidFill>
                  <a:srgbClr val="00FF00"/>
                </a:solidFill>
              </a:rPr>
              <a:t>Prístroj na meranie napätie :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11863" y="2127250"/>
            <a:ext cx="229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600" b="1">
                <a:solidFill>
                  <a:srgbClr val="669900"/>
                </a:solidFill>
              </a:rPr>
              <a:t>Voltmeter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63938" y="3933825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600" b="1">
                <a:solidFill>
                  <a:srgbClr val="669900"/>
                </a:solidFill>
              </a:rPr>
              <a:t>1 volt (V)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628775"/>
            <a:ext cx="8218488" cy="2290763"/>
          </a:xfrm>
        </p:spPr>
        <p:txBody>
          <a:bodyPr/>
          <a:lstStyle/>
          <a:p>
            <a:r>
              <a:rPr lang="sk-SK" altLang="sk-SK" sz="12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</a:rPr>
              <a:t>KONIEC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094 0.00463 0.00643 0.00069 0.00278 0.03099 C 0.00174 0.03932 -0.00208 0.04625 -0.00434 0.05412 C -0.00712 0.06383 -0.00885 0.07424 -0.01302 0.08302 C -0.01354 0.0895 -0.01354 0.09598 -0.01458 0.10222 C -0.0151 0.105 -0.01684 0.10731 -0.01736 0.11008 C -0.02187 0.13922 -0.02101 0.15518 -0.03489 0.17946 C -0.03819 0.19773 -0.04548 0.20375 -0.05521 0.21438 C -0.06146 0.22132 -0.06719 0.2271 -0.07535 0.22965 C -0.09271 0.22895 -0.11163 0.2352 -0.1276 0.22595 C -0.14149 0.21809 -0.12135 0.22549 -0.13767 0.22017 C -0.14323 0.21508 -0.14948 0.21323 -0.15521 0.2086 C -0.16441 0.20143 -0.17083 0.19149 -0.1783 0.18154 C -0.18316 0.17507 -0.18732 0.16443 -0.19132 0.15634 C -0.19323 0.15241 -0.19722 0.14477 -0.19722 0.14477 C -0.1993 0.13321 -0.20052 0.12627 -0.20434 0.11586 C -0.20191 0.03538 -0.21389 0.03585 -0.18403 -0.00393 C -0.17795 -0.01203 -0.17639 -0.01966 -0.16823 -0.02313 C -0.16076 -0.02983 -0.15347 -0.03492 -0.14496 -0.03862 C -0.13038 -0.0518 -0.11007 -0.04394 -0.09566 -0.03284 C -0.08107 -0.02151 -0.07135 -0.00231 -0.05955 0.01341 C -0.04774 0.02914 -0.03455 0.04625 -0.02031 0.05782 C -0.01736 0.06013 -0.01562 0.06452 -0.01302 0.06753 C -0.00538 0.07609 -0.00121 0.0784 0.00712 0.08488 C 0.01354 0.09644 0.0224 0.09968 0.03177 0.10615 C 0.03455 0.108 0.03629 0.11193 0.03906 0.11401 C 0.05052 0.12303 0.06354 0.13298 0.07535 0.14084 C 0.08594 0.15541 0.07882 0.14662 0.09844 0.1642 C 0.10295 0.16813 0.11302 0.17368 0.11302 0.17368 C 0.11736 0.18224 0.12309 0.18478 0.13038 0.18733 C 0.13524 0.1938 0.13976 0.19958 0.14636 0.20282 C 0.15625 0.216 0.16563 0.21623 0.17969 0.21809 C 0.18403 0.21739 0.18872 0.21878 0.19271 0.21623 C 0.20729 0.20652 0.21233 0.17623 0.21736 0.15842 C 0.22031 0.14778 0.22587 0.14015 0.22899 0.12928 C 0.23038 0.12442 0.23021 0.11887 0.23177 0.11401 C 0.23281 0.11101 0.2349 0.10893 0.23611 0.10615 C 0.23733 0.10384 0.2382 0.10106 0.23906 0.09852 C 0.24236 0.08765 0.24323 0.07956 0.24774 0.06961 C 0.25122 0.04926 0.24861 0.05735 0.25365 0.04417 C 0.2566 0.02405 0.25781 0.00324 0.26077 -0.01735 C 0.26024 -0.04255 0.26024 -0.06753 0.25938 -0.09274 C 0.2592 -0.09644 0.2559 -0.10338 0.25504 -0.10615 C 0.24948 -0.12257 0.24271 -0.13622 0.23472 -0.15056 C 0.22761 -0.16327 0.22083 -0.17946 0.20868 -0.1834 C 0.19705 -0.19357 0.2033 -0.18964 0.18976 -0.19496 C 0.18403 -0.20005 0.17761 -0.20444 0.17101 -0.20652 C 0.15018 -0.22549 0.12483 -0.23451 0.1 -0.23751 C 0.08195 -0.24214 0.06458 -0.24722 0.04636 -0.24907 C 0.03455 -0.25439 0.02257 -0.25139 0.01146 -0.25879 C -0.1592 -0.25347 -0.07257 -0.27197 -0.13194 -0.24514 C -0.15 -0.22687 -0.12239 -0.25393 -0.14635 -0.23358 C -0.16337 -0.21901 -0.15208 -0.22456 -0.16232 -0.22017 C -0.16528 -0.21762 -0.16857 -0.21554 -0.17101 -0.2123 C -0.18941 -0.18756 -0.17257 -0.20282 -0.18403 -0.19311 C -0.18698 -0.18733 -0.18819 -0.18131 -0.19132 -0.17576 C -0.19323 -0.17253 -0.19566 -0.16952 -0.19722 -0.16605 C -0.19948 -0.16119 -0.20035 -0.15518 -0.20295 -0.15056 C -0.2059 -0.14547 -0.20885 -0.14038 -0.21163 -0.13506 C -0.21267 -0.13321 -0.21458 -0.12928 -0.21458 -0.12928 C -0.21632 -0.12165 -0.21667 -0.11355 -0.21892 -0.10615 C -0.21979 -0.10315 -0.22205 -0.1013 -0.22326 -0.09852 C -0.22448 -0.09551 -0.225 -0.09204 -0.22621 -0.08881 C -0.22691 -0.08673 -0.22812 -0.08488 -0.22899 -0.08303 C -0.23246 -0.06198 -0.23542 -0.04163 -0.24062 -0.02128 C -0.24323 0.00046 -0.24635 0.04417 -0.24635 0.04417 C -0.24583 0.07377 -0.2467 0.10361 -0.24496 0.13321 C -0.24479 0.13645 -0.24201 0.1383 -0.24062 0.14084 C -0.23611 0.1494 -0.23177 0.15865 -0.22621 0.16605 C -0.22448 0.16836 -0.22187 0.16952 -0.22031 0.17183 C -0.21163 0.18455 -0.20486 0.19843 -0.19427 0.2086 C -0.18333 0.21901 -0.17048 0.22479 -0.15955 0.23543 C -0.15278 0.24191 -0.14531 0.24861 -0.13767 0.25301 C -0.12969 0.25763 -0.12917 0.25509 -0.12187 0.26064 C -0.11024 0.26943 -0.12222 0.2648 -0.10868 0.26827 C -0.08976 0.27868 -0.07812 0.27868 -0.05521 0.27983 C -0.02708 0.27336 -0.0375 0.28006 -0.02187 0.26642 C -0.01736 0.26249 -0.01406 0.25601 -0.01024 0.25093 C -0.00885 0.24907 -0.0059 0.24514 -0.0059 0.24514 C -0.00226 0.2315 -0.00746 0.24838 0.00139 0.23173 C 0.0033 0.22826 0.00399 0.22364 0.00573 0.22017 C 0.00955 0.20398 0.01146 0.18663 0.01441 0.16998 C 0.01667 0.13691 0.01511 0.15541 0.01875 0.1198 C 0.01927 0.11471 0.02031 0.1043 0.02031 0.1043 C 0.01962 0.08025 0.02518 0.04648 0.00712 0.03099 C 0.00434 0.02498 0.00278 0.0192 0 0.01341 C 0.00243 0.00301 0.00851 0.0037 0 0 Z " pathEditMode="relative" ptsTypes="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b="1">
                <a:solidFill>
                  <a:srgbClr val="FF0066"/>
                </a:solidFill>
                <a:latin typeface="Verdana" panose="020B0604030504040204" pitchFamily="34" charset="0"/>
              </a:rPr>
              <a:t>Dôležité slová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019925" y="1196975"/>
            <a:ext cx="18716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sk-SK" altLang="sk-SK" sz="1800" b="1"/>
              <a:t>elektrický prúd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8" y="21336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vodiče</a:t>
            </a:r>
          </a:p>
        </p:txBody>
      </p:sp>
      <p:sp>
        <p:nvSpPr>
          <p:cNvPr id="205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19475" y="191611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monočlánok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spotrebiče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724525" y="249237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žiarovka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84438" y="39338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voltmeter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411413" y="47244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elektrické napätie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11188" y="1268413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batéria</a:t>
            </a:r>
          </a:p>
        </p:txBody>
      </p:sp>
      <p:sp>
        <p:nvSpPr>
          <p:cNvPr id="206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651500" y="34290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nevodiče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27088" y="47244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ampér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116013" y="5876925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ampérmeter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987675" y="5516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sériové zapojenie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794250" y="59690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paralelné zapojenie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555875" y="1484313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jednoduchý elektrický obvod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124075" y="2636838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energia elektrického prúdu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427538" y="4221163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Thomas Alva Edison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7524750" y="19161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svetlo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164388" y="28527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teplo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524750" y="35004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pohyb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468438" y="34480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volt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859338" y="508476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slaný roztok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2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2056" grpId="0"/>
      <p:bldP spid="2060" grpId="0"/>
      <p:bldP spid="2062" grpId="0"/>
      <p:bldP spid="2065" grpId="0"/>
      <p:bldP spid="2066" grpId="0"/>
      <p:bldP spid="2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/>
          <a:lstStyle/>
          <a:p>
            <a:r>
              <a:rPr lang="sk-SK" altLang="sk-SK" b="1">
                <a:solidFill>
                  <a:schemeClr val="bg2"/>
                </a:solidFill>
              </a:rPr>
              <a:t>Dôležité slová</a:t>
            </a:r>
          </a:p>
        </p:txBody>
      </p:sp>
      <p:sp>
        <p:nvSpPr>
          <p:cNvPr id="3078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7088" y="23495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vodiče</a:t>
            </a:r>
          </a:p>
        </p:txBody>
      </p:sp>
      <p:sp>
        <p:nvSpPr>
          <p:cNvPr id="3079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59113" y="21336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monočlánok</a:t>
            </a:r>
          </a:p>
        </p:txBody>
      </p:sp>
      <p:sp>
        <p:nvSpPr>
          <p:cNvPr id="3080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547813" y="37163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spotrebiče</a:t>
            </a:r>
          </a:p>
        </p:txBody>
      </p:sp>
      <p:sp>
        <p:nvSpPr>
          <p:cNvPr id="3081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08625" y="21336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žiarovka</a:t>
            </a:r>
          </a:p>
        </p:txBody>
      </p:sp>
      <p:sp>
        <p:nvSpPr>
          <p:cNvPr id="3082" name="Text 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5815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voltmeter</a:t>
            </a:r>
          </a:p>
        </p:txBody>
      </p:sp>
      <p:sp>
        <p:nvSpPr>
          <p:cNvPr id="3083" name="Text 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843213" y="42926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elektrické napätie</a:t>
            </a:r>
          </a:p>
        </p:txBody>
      </p:sp>
      <p:sp>
        <p:nvSpPr>
          <p:cNvPr id="3084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batéria</a:t>
            </a:r>
          </a:p>
        </p:txBody>
      </p:sp>
      <p:sp>
        <p:nvSpPr>
          <p:cNvPr id="3085" name="Text 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140200" y="35734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nevodiče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827088" y="51577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ampér</a:t>
            </a:r>
          </a:p>
        </p:txBody>
      </p:sp>
      <p:sp>
        <p:nvSpPr>
          <p:cNvPr id="3087" name="Text Box 1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124075" y="5805488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ampérmeter</a:t>
            </a:r>
          </a:p>
        </p:txBody>
      </p:sp>
      <p:sp>
        <p:nvSpPr>
          <p:cNvPr id="3088" name="Text Box 1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635375" y="51577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sériové zapojenie</a:t>
            </a:r>
          </a:p>
        </p:txBody>
      </p:sp>
      <p:sp>
        <p:nvSpPr>
          <p:cNvPr id="3089" name="Text Box 1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787900" y="594995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paralelné zapojenie</a:t>
            </a:r>
          </a:p>
        </p:txBody>
      </p:sp>
      <p:sp>
        <p:nvSpPr>
          <p:cNvPr id="3090" name="Text Box 18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339975" y="1484313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jednoduchý elektrický obvod</a:t>
            </a:r>
          </a:p>
        </p:txBody>
      </p:sp>
      <p:sp>
        <p:nvSpPr>
          <p:cNvPr id="3091" name="Text Box 19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3348038" y="2781300"/>
            <a:ext cx="310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energia elektrického prúdu</a:t>
            </a:r>
          </a:p>
        </p:txBody>
      </p:sp>
      <p:sp>
        <p:nvSpPr>
          <p:cNvPr id="3092" name="Text Box 20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5003800" y="4005263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Thomas Alva Edison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524750" y="19161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svetlo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164388" y="28527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teplo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524750" y="35004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pohyb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50825" y="34290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volt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116013" y="29972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b="1"/>
              <a:t>slaný roztok</a:t>
            </a:r>
          </a:p>
        </p:txBody>
      </p:sp>
      <p:sp>
        <p:nvSpPr>
          <p:cNvPr id="3098" name="Text Box 26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6567488" y="1144588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b="1"/>
              <a:t>elektrický prúd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e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836613"/>
            <a:ext cx="13779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t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824038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u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2155825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ku3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u3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ku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1728788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u5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746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31127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ec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160655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sv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404813"/>
            <a:ext cx="33385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k-SK" altLang="sk-SK" sz="4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Spotrebiče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79838" y="1052513"/>
            <a:ext cx="3457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3200" b="1">
                <a:solidFill>
                  <a:srgbClr val="663300"/>
                </a:solidFill>
              </a:rPr>
              <a:t>Zostavíme ho z 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sz="2000" b="1">
                <a:solidFill>
                  <a:srgbClr val="660066"/>
                </a:solidFill>
              </a:rPr>
              <a:t>Schematické značky</a:t>
            </a:r>
          </a:p>
        </p:txBody>
      </p:sp>
      <p:sp>
        <p:nvSpPr>
          <p:cNvPr id="9223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52575" y="347663"/>
            <a:ext cx="6913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4000" b="1">
                <a:solidFill>
                  <a:srgbClr val="660066"/>
                </a:solidFill>
                <a:latin typeface="GungsuhChe" pitchFamily="49" charset="-127"/>
              </a:rPr>
              <a:t>Jednoduchý elektrický obvod</a:t>
            </a:r>
            <a:endParaRPr lang="sk-SK" altLang="sk-SK" sz="4000" b="1">
              <a:solidFill>
                <a:srgbClr val="660066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sk-SK" altLang="sk-SK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80288" y="1125538"/>
            <a:ext cx="1438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2400" b="1">
                <a:solidFill>
                  <a:srgbClr val="663300"/>
                </a:solidFill>
              </a:rPr>
              <a:t>Batérie</a:t>
            </a:r>
          </a:p>
          <a:p>
            <a:r>
              <a:rPr lang="sk-SK" altLang="sk-SK" sz="2400" b="1">
                <a:solidFill>
                  <a:srgbClr val="663300"/>
                </a:solidFill>
              </a:rPr>
              <a:t>Žiarovky</a:t>
            </a:r>
          </a:p>
          <a:p>
            <a:r>
              <a:rPr lang="sk-SK" altLang="sk-SK" sz="2400" b="1">
                <a:solidFill>
                  <a:srgbClr val="663300"/>
                </a:solidFill>
              </a:rPr>
              <a:t>Vodiča </a:t>
            </a:r>
          </a:p>
        </p:txBody>
      </p:sp>
      <p:pic>
        <p:nvPicPr>
          <p:cNvPr id="9226" name="Picture 10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5688012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563245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76250"/>
            <a:ext cx="661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3600" b="1">
                <a:solidFill>
                  <a:srgbClr val="660066"/>
                </a:solidFill>
              </a:rPr>
              <a:t>Jednoduchý elektrický obvod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310187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43213" y="323850"/>
            <a:ext cx="3830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000" b="1">
                <a:solidFill>
                  <a:srgbClr val="660066"/>
                </a:solidFill>
                <a:latin typeface="Verdana" panose="020B0604030504040204" pitchFamily="34" charset="0"/>
              </a:rPr>
              <a:t>Ž i a r o v k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omas alva e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575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10276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50958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568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altLang="sk-SK" sz="4400" b="1" i="1"/>
              <a:t>Thomas Alva Edison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úfalček">
  <a:themeElements>
    <a:clrScheme name="zúfalč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úfalče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úfalč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úfalč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úfalč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úfalč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úfalč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úfalč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úfalč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zúfalček</Template>
  <TotalTime>342</TotalTime>
  <Words>195</Words>
  <Application>Microsoft Office PowerPoint</Application>
  <PresentationFormat>Prezentácia na obrazovke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DFKai-SB</vt:lpstr>
      <vt:lpstr>Verdana</vt:lpstr>
      <vt:lpstr>GungsuhChe</vt:lpstr>
      <vt:lpstr>zúfalček</vt:lpstr>
      <vt:lpstr>Prezentácia programu PowerPoint</vt:lpstr>
      <vt:lpstr>OPAKOVANIE</vt:lpstr>
      <vt:lpstr>Prezentácia programu PowerPoint</vt:lpstr>
      <vt:lpstr>Dôležité slová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KONIEC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Ing. Marko Šifra</dc:creator>
  <cp:lastModifiedBy>Marko-PC</cp:lastModifiedBy>
  <cp:revision>11</cp:revision>
  <dcterms:created xsi:type="dcterms:W3CDTF">2011-03-23T16:56:30Z</dcterms:created>
  <dcterms:modified xsi:type="dcterms:W3CDTF">2020-04-11T12:01:28Z</dcterms:modified>
</cp:coreProperties>
</file>